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36" r:id="rId2"/>
    <p:sldId id="544" r:id="rId3"/>
    <p:sldId id="559" r:id="rId4"/>
    <p:sldId id="581" r:id="rId5"/>
    <p:sldId id="560" r:id="rId6"/>
    <p:sldId id="574" r:id="rId7"/>
    <p:sldId id="572" r:id="rId8"/>
    <p:sldId id="553" r:id="rId9"/>
    <p:sldId id="554" r:id="rId10"/>
    <p:sldId id="557" r:id="rId11"/>
    <p:sldId id="558" r:id="rId12"/>
    <p:sldId id="556" r:id="rId13"/>
    <p:sldId id="555" r:id="rId14"/>
    <p:sldId id="575" r:id="rId15"/>
    <p:sldId id="583" r:id="rId16"/>
    <p:sldId id="576" r:id="rId17"/>
    <p:sldId id="578" r:id="rId18"/>
    <p:sldId id="571" r:id="rId19"/>
    <p:sldId id="55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8000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oks.pauly" initials="b" lastIdx="4" clrIdx="0"/>
  <p:cmAuthor id="1" name="Ginn, Dina R CIV NAVFAC NW, EV3" initials="DRG" lastIdx="1" clrIdx="1"/>
  <p:cmAuthor id="2" name="Sevcik, Joseph T CIV SEA 04 04N" initials="JTS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273D84"/>
    <a:srgbClr val="050D51"/>
    <a:srgbClr val="6699FF"/>
    <a:srgbClr val="006600"/>
    <a:srgbClr val="FFFF00"/>
    <a:srgbClr val="CCECFF"/>
    <a:srgbClr val="CCCCFF"/>
    <a:srgbClr val="99CCFF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0818" autoAdjust="0"/>
  </p:normalViewPr>
  <p:slideViewPr>
    <p:cSldViewPr snapToGrid="0">
      <p:cViewPr>
        <p:scale>
          <a:sx n="70" d="100"/>
          <a:sy n="70" d="100"/>
        </p:scale>
        <p:origin x="-972" y="-816"/>
      </p:cViewPr>
      <p:guideLst>
        <p:guide orient="horz" pos="1536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40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62" cy="4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4" tIns="46665" rIns="93314" bIns="46665" numCol="1" anchor="t" anchorCtr="0" compatLnSpc="1">
            <a:prstTxWarp prst="textNoShape">
              <a:avLst/>
            </a:prstTxWarp>
          </a:bodyPr>
          <a:lstStyle>
            <a:lvl1pPr defTabSz="935717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1"/>
            <a:ext cx="3038161" cy="4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4" tIns="46665" rIns="93314" bIns="46665" numCol="1" anchor="t" anchorCtr="0" compatLnSpc="1">
            <a:prstTxWarp prst="textNoShape">
              <a:avLst/>
            </a:prstTxWarp>
          </a:bodyPr>
          <a:lstStyle>
            <a:lvl1pPr algn="r" defTabSz="935717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023"/>
            <a:ext cx="3038162" cy="4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4" tIns="46665" rIns="93314" bIns="46665" numCol="1" anchor="b" anchorCtr="0" compatLnSpc="1">
            <a:prstTxWarp prst="textNoShape">
              <a:avLst/>
            </a:prstTxWarp>
          </a:bodyPr>
          <a:lstStyle>
            <a:lvl1pPr defTabSz="935717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7023"/>
            <a:ext cx="3038161" cy="4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4" tIns="46665" rIns="93314" bIns="46665" numCol="1" anchor="b" anchorCtr="0" compatLnSpc="1">
            <a:prstTxWarp prst="textNoShape">
              <a:avLst/>
            </a:prstTxWarp>
          </a:bodyPr>
          <a:lstStyle>
            <a:lvl1pPr algn="r" defTabSz="935717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142D3B-6815-4B67-8395-9EB67077A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56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62" cy="45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4" tIns="46500" rIns="93004" bIns="46500" numCol="1" anchor="t" anchorCtr="0" compatLnSpc="1">
            <a:prstTxWarp prst="textNoShape">
              <a:avLst/>
            </a:prstTxWarp>
          </a:bodyPr>
          <a:lstStyle>
            <a:lvl1pPr defTabSz="932511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40" y="2"/>
            <a:ext cx="3038161" cy="45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4" tIns="46500" rIns="93004" bIns="46500" numCol="1" anchor="t" anchorCtr="0" compatLnSpc="1">
            <a:prstTxWarp prst="textNoShape">
              <a:avLst/>
            </a:prstTxWarp>
          </a:bodyPr>
          <a:lstStyle>
            <a:lvl1pPr algn="r" defTabSz="932511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390501"/>
            <a:ext cx="5142244" cy="423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4" tIns="46500" rIns="93004" bIns="46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7832"/>
            <a:ext cx="3038162" cy="4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4" tIns="46500" rIns="93004" bIns="46500" numCol="1" anchor="b" anchorCtr="0" compatLnSpc="1">
            <a:prstTxWarp prst="textNoShape">
              <a:avLst/>
            </a:prstTxWarp>
          </a:bodyPr>
          <a:lstStyle>
            <a:lvl1pPr defTabSz="932511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40" y="8857832"/>
            <a:ext cx="3038161" cy="4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4" tIns="46500" rIns="93004" bIns="46500" numCol="1" anchor="b" anchorCtr="0" compatLnSpc="1">
            <a:prstTxWarp prst="textNoShape">
              <a:avLst/>
            </a:prstTxWarp>
          </a:bodyPr>
          <a:lstStyle>
            <a:lvl1pPr algn="r" defTabSz="932511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76442B-A368-44FC-8D12-A31FD7886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534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6442B-A368-44FC-8D12-A31FD78866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93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6442B-A368-44FC-8D12-A31FD78866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99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6442B-A368-44FC-8D12-A31FD78866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38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6442B-A368-44FC-8D12-A31FD78866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90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 descr="\\Cfusion1\MacCentral\NAVFAC\PowerPoint\TIFFs\PPTdesign2ccover.tif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40D2A6D-AD46-4C7E-B09B-361EDD6EA64A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222B65-3F3C-47CC-A2FC-B77B8ABC0FFE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552135A-BE3F-49D1-ACD5-1C1710001BA7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65D675B-4FE0-4E97-9017-D23EC75612F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8E88243-0388-4666-99C9-5FF26789CE36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DDB9A11-6F10-447F-8CBE-CF2941A91993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3F92B1-B2E3-431E-8B09-A3EF08F7DD67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79B9982-AD6E-4F57-B410-F73B497CDDC4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F5E5CF-4626-4090-AD7E-93CEAA082452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\\Cfusion1\MacCentral\NAVFAC\PowerPoint\TIFFs\PPTdesign2a.tif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5" y="76200"/>
            <a:ext cx="6543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1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1" kern="1200" smtClean="0">
                <a:solidFill>
                  <a:srgbClr val="009ED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BDAE60-F72A-47C3-97DD-C493F82D07F9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1913" y="6584952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2002D27-F9C4-42F9-AB9C-9D0B715FDEC1}" type="slidenum">
              <a:rPr lang="en-US" sz="1200" b="0" i="1" kern="1200">
                <a:solidFill>
                  <a:srgbClr val="009ED5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0" i="1" kern="1200" dirty="0">
              <a:solidFill>
                <a:srgbClr val="009ED5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 userDrawn="1"/>
        </p:nvSpPr>
        <p:spPr bwMode="auto">
          <a:xfrm>
            <a:off x="2112965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0" i="1" kern="1200" dirty="0">
              <a:solidFill>
                <a:srgbClr val="009ED5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200" b="1" dirty="0" smtClean="0">
          <a:solidFill>
            <a:srgbClr val="273D84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50D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50D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50D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50D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50D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50D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50D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50D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50D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70197" y="2343087"/>
            <a:ext cx="7772400" cy="127888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Former Naval Station </a:t>
            </a:r>
            <a:r>
              <a:rPr lang="en-US" sz="2400" dirty="0" smtClean="0">
                <a:latin typeface="Arial" charset="0"/>
                <a:cs typeface="Arial" charset="0"/>
              </a:rPr>
              <a:t>Puget Sound (Sand </a:t>
            </a:r>
            <a:r>
              <a:rPr lang="en-US" sz="2400" dirty="0">
                <a:latin typeface="Arial" charset="0"/>
                <a:cs typeface="Arial" charset="0"/>
              </a:rPr>
              <a:t>Point)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Warren G Magnuson Park, Seattle, WA</a:t>
            </a:r>
            <a:endParaRPr lang="en-US" sz="24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38793" y="3752603"/>
            <a:ext cx="6056938" cy="18863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273D84"/>
                </a:solidFill>
                <a:latin typeface="Arial" charset="0"/>
                <a:ea typeface="+mj-ea"/>
                <a:cs typeface="Arial" charset="0"/>
              </a:rPr>
              <a:t>Radiological Cleanup Update 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273D84"/>
                </a:solidFill>
                <a:latin typeface="Arial" charset="0"/>
                <a:ea typeface="+mj-ea"/>
                <a:cs typeface="Arial" charset="0"/>
              </a:rPr>
              <a:t>Buildings 2 and 27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273D84"/>
                </a:solidFill>
                <a:latin typeface="Arial" charset="0"/>
                <a:ea typeface="+mj-ea"/>
                <a:cs typeface="Arial" charset="0"/>
              </a:rPr>
              <a:t>October 2014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8194" name="Picture 2" descr="C:\Users\cindy.OHARE\AppData\Local\Microsoft\Windows\Temporary Internet Files\Content.Outlook\54646O4B\Soil Hotspot Removal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1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9218" name="Picture 2" descr="C:\Users\cindy.OHARE\AppData\Local\Microsoft\Windows\Temporary Internet Files\Content.Outlook\54646O4B\Soil Hotspot Removal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5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7170" name="Picture 2" descr="C:\Users\cindy.OHARE\AppData\Local\Microsoft\Windows\Temporary Internet Files\Content.Outlook\54646O4B\Removing Contaminated Soil and Storm Dr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5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567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01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Waste Disposal</a:t>
            </a:r>
            <a:br>
              <a:rPr lang="en-US" dirty="0" smtClean="0"/>
            </a:br>
            <a:r>
              <a:rPr lang="en-US" dirty="0" smtClean="0"/>
              <a:t>October 14,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467"/>
            <a:ext cx="8229600" cy="45635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131 Waste Disposal Shipments to US Ecology Idaho</a:t>
            </a:r>
          </a:p>
          <a:p>
            <a:pPr marL="0" indent="0" algn="ctr">
              <a:buNone/>
            </a:pPr>
            <a:r>
              <a:rPr lang="en-US" dirty="0" smtClean="0"/>
              <a:t>73 Soil Shipments Totaling 933 Cubic Yards</a:t>
            </a:r>
          </a:p>
          <a:p>
            <a:pPr marL="0" indent="0" algn="ctr">
              <a:buNone/>
            </a:pPr>
            <a:r>
              <a:rPr lang="en-US" dirty="0" smtClean="0"/>
              <a:t>58 Bldg. Debris Shipments Totaling 1044 Cubic Yards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5122" name="Picture 2" descr="C:\Users\christopher.GENEROUS\AppData\Local\Microsoft\Windows\Temporary Internet Files\Content.Outlook\HWPKMH1U\photo 3c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734" y="2819401"/>
            <a:ext cx="4224866" cy="3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hristopher.GENEROUS\AppData\Local\Microsoft\Windows\Temporary Internet Files\Content.Outlook\HWPKMH1U\20141014_12593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67" y="2819401"/>
            <a:ext cx="4097867" cy="34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7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Planned</a:t>
            </a:r>
            <a:br>
              <a:rPr lang="en-US" dirty="0" smtClean="0"/>
            </a:br>
            <a:r>
              <a:rPr lang="en-US" dirty="0" smtClean="0"/>
              <a:t>South Shed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254" y="1273628"/>
            <a:ext cx="5163911" cy="50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21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Planned </a:t>
            </a:r>
            <a:br>
              <a:rPr lang="en-US" dirty="0" smtClean="0"/>
            </a:br>
            <a:r>
              <a:rPr lang="en-US" dirty="0" smtClean="0"/>
              <a:t>Storm Line Cleaning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7684202"/>
              </p:ext>
            </p:extLst>
          </p:nvPr>
        </p:nvGraphicFramePr>
        <p:xfrm>
          <a:off x="1264256" y="1198680"/>
          <a:ext cx="6793894" cy="5249828"/>
        </p:xfrm>
        <a:graphic>
          <a:graphicData uri="http://schemas.openxmlformats.org/presentationml/2006/ole">
            <p:oleObj spid="_x0000_s1029" name="Acrobat Document" r:id="rId3" imgW="10053360" imgH="777240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3768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Vactor</a:t>
            </a:r>
            <a:r>
              <a:rPr lang="en-US" dirty="0" smtClean="0"/>
              <a:t> Truck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5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Planned</a:t>
            </a:r>
            <a:br>
              <a:rPr lang="en-US" dirty="0" smtClean="0"/>
            </a:br>
            <a:r>
              <a:rPr lang="en-US" dirty="0" smtClean="0"/>
              <a:t>Preliminary Assessment (PA)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0" y="1088896"/>
            <a:ext cx="4710177" cy="56658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0ECA503-E514-41BA-93F0-1B5C5F6A3735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117" y="1235589"/>
            <a:ext cx="952500" cy="485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4509" y="1583802"/>
            <a:ext cx="40836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0" dirty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Researching and reviewing: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documents and maps.  Documents include Navy instructions for the safe handling of radium </a:t>
            </a:r>
            <a:r>
              <a:rPr lang="en-US" sz="1900" b="0" dirty="0" smtClean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paint,</a:t>
            </a:r>
            <a:endParaRPr lang="en-US" sz="1900" b="0" dirty="0">
              <a:solidFill>
                <a:srgbClr val="273D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Drawings.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facilities, structures, and the lake’s </a:t>
            </a:r>
            <a:r>
              <a:rPr lang="en-US" sz="1900" b="0" dirty="0" smtClean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shoreline, and</a:t>
            </a:r>
            <a:endParaRPr lang="en-US" sz="1900" b="0" dirty="0">
              <a:solidFill>
                <a:srgbClr val="273D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radiological </a:t>
            </a:r>
            <a:r>
              <a:rPr lang="en-US" sz="1900" b="0" dirty="0" smtClean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sampling/surveying.</a:t>
            </a:r>
            <a:endParaRPr lang="en-US" sz="1900" b="0" dirty="0">
              <a:solidFill>
                <a:srgbClr val="273D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0" dirty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interviews of former </a:t>
            </a:r>
            <a:r>
              <a:rPr lang="en-US" sz="1900" b="0" dirty="0" smtClean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0" dirty="0" smtClean="0">
                <a:solidFill>
                  <a:srgbClr val="273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Assessment anticipated to be completed this Winter</a:t>
            </a:r>
            <a:endParaRPr lang="en-US" sz="1900" b="0" dirty="0">
              <a:solidFill>
                <a:srgbClr val="273D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1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0" y="167410"/>
            <a:ext cx="7772400" cy="1362075"/>
          </a:xfrm>
        </p:spPr>
        <p:txBody>
          <a:bodyPr/>
          <a:lstStyle/>
          <a:p>
            <a:pPr algn="ctr"/>
            <a:r>
              <a:rPr lang="en-US" sz="3600" b="0" cap="none" dirty="0" smtClean="0"/>
              <a:t>Thank You</a:t>
            </a:r>
            <a:endParaRPr lang="en-US" sz="3600" b="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6419" y="1500624"/>
            <a:ext cx="78243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r>
              <a:rPr lang="en-US" sz="200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Generous LG</a:t>
            </a:r>
            <a:endParaRPr lang="en-US" sz="2000" dirty="0" smtClean="0">
              <a:solidFill>
                <a:srgbClr val="050D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Remedial Project Manager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50D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2000" dirty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Cindy L O’Hare PE</a:t>
            </a:r>
          </a:p>
          <a:p>
            <a:pPr>
              <a:spcBef>
                <a:spcPts val="0"/>
              </a:spcBef>
            </a:pPr>
            <a:r>
              <a:rPr lang="fr-FR" sz="2000" dirty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 </a:t>
            </a:r>
            <a:r>
              <a:rPr lang="fr-FR" sz="2000" dirty="0" err="1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000" dirty="0" err="1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fr-FR" sz="2000" dirty="0">
              <a:solidFill>
                <a:srgbClr val="050D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2000" dirty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Cindy.ohare@navy.mil</a:t>
            </a:r>
          </a:p>
          <a:p>
            <a:endParaRPr lang="en-US" sz="2000" dirty="0" smtClean="0">
              <a:solidFill>
                <a:srgbClr val="050D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Magnuson Park </a:t>
            </a: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30 </a:t>
            </a:r>
            <a:r>
              <a:rPr lang="en-US" sz="2000" dirty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8:30AM-4:30PM)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000" dirty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go.usa.gov/kQ6e</a:t>
            </a:r>
          </a:p>
          <a:p>
            <a:r>
              <a:rPr lang="en-US" sz="2000" dirty="0" smtClean="0">
                <a:solidFill>
                  <a:srgbClr val="050D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been updating the website weekly during construction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866" y="3369812"/>
            <a:ext cx="2540577" cy="174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42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190" y="76200"/>
            <a:ext cx="6543675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Time Critical Removal Action</a:t>
            </a:r>
            <a:br>
              <a:rPr lang="en-US" dirty="0" smtClean="0"/>
            </a:br>
            <a:r>
              <a:rPr lang="en-US" dirty="0" smtClean="0"/>
              <a:t>Buildings 2 and 12</a:t>
            </a:r>
            <a:br>
              <a:rPr lang="en-US" dirty="0" smtClean="0"/>
            </a:br>
            <a:r>
              <a:rPr lang="en-US" dirty="0" smtClean="0"/>
              <a:t>Completed 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4E2069D-C72B-47E8-96EF-5253E6ADAA1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170712" y="5673558"/>
            <a:ext cx="2244436" cy="4622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19501" y="590752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828" y="1368566"/>
            <a:ext cx="32388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SzPct val="150000"/>
            </a:pPr>
            <a:r>
              <a:rPr lang="en-US" sz="1600" dirty="0" smtClean="0">
                <a:solidFill>
                  <a:srgbClr val="273D84"/>
                </a:solidFill>
                <a:latin typeface="Arial Black" pitchFamily="34" charset="0"/>
                <a:cs typeface="Arial" pitchFamily="34" charset="0"/>
              </a:rPr>
              <a:t>Building </a:t>
            </a:r>
            <a:r>
              <a:rPr lang="en-US" sz="1600" dirty="0">
                <a:solidFill>
                  <a:srgbClr val="273D84"/>
                </a:solidFill>
                <a:latin typeface="Arial Black" pitchFamily="34" charset="0"/>
                <a:cs typeface="Arial" pitchFamily="34" charset="0"/>
              </a:rPr>
              <a:t>2 and 12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Contaminated building materials removed from 2nd floor that contained 1939 and 1941 instrument shops.  </a:t>
            </a:r>
            <a:endParaRPr lang="en-US" sz="1600" dirty="0" smtClean="0">
              <a:solidFill>
                <a:srgbClr val="273D8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Confirmation </a:t>
            </a: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surveys have been conducted by </a:t>
            </a: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WDOH </a:t>
            </a: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to confirm removal action is complete. </a:t>
            </a:r>
            <a:endParaRPr lang="en-US" sz="1600" dirty="0" smtClean="0">
              <a:solidFill>
                <a:srgbClr val="273D8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Radiological soil and storm line removal near Bldgs. 2 &amp; 12 and confirmation soil sampling by WDOH completed.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Storm line cleaning under Building 2 remains and is scheduled to begin in October 2014.</a:t>
            </a:r>
            <a:endParaRPr lang="en-US" sz="1600" dirty="0">
              <a:solidFill>
                <a:srgbClr val="273D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150000"/>
            </a:pP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600" dirty="0">
              <a:solidFill>
                <a:srgbClr val="273D8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406904"/>
            <a:ext cx="4572000" cy="4886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8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65" y="76200"/>
            <a:ext cx="6543675" cy="914400"/>
          </a:xfrm>
        </p:spPr>
        <p:txBody>
          <a:bodyPr/>
          <a:lstStyle/>
          <a:p>
            <a:r>
              <a:rPr lang="en-US" dirty="0"/>
              <a:t>Time Critical Removal Action</a:t>
            </a:r>
            <a:br>
              <a:rPr lang="en-US" dirty="0"/>
            </a:br>
            <a:r>
              <a:rPr lang="en-US" dirty="0"/>
              <a:t>Buildings 27</a:t>
            </a:r>
            <a:br>
              <a:rPr lang="en-US" dirty="0"/>
            </a:br>
            <a:r>
              <a:rPr lang="en-US" dirty="0"/>
              <a:t>Completed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6" y="1561013"/>
            <a:ext cx="3139440" cy="482454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dirty="0" smtClean="0">
                <a:solidFill>
                  <a:srgbClr val="273D84"/>
                </a:solidFill>
                <a:latin typeface="Arial Black" pitchFamily="34" charset="0"/>
                <a:cs typeface="Arial" pitchFamily="34" charset="0"/>
              </a:rPr>
              <a:t>Building </a:t>
            </a:r>
            <a:r>
              <a:rPr lang="en-US" dirty="0">
                <a:solidFill>
                  <a:srgbClr val="273D84"/>
                </a:solidFill>
                <a:latin typeface="Arial Black" pitchFamily="34" charset="0"/>
                <a:cs typeface="Arial" pitchFamily="34" charset="0"/>
              </a:rPr>
              <a:t>27 South </a:t>
            </a:r>
            <a:r>
              <a:rPr lang="en-US" dirty="0" smtClean="0">
                <a:solidFill>
                  <a:srgbClr val="273D84"/>
                </a:solidFill>
                <a:latin typeface="Arial Black" pitchFamily="34" charset="0"/>
                <a:cs typeface="Arial" pitchFamily="34" charset="0"/>
              </a:rPr>
              <a:t>Shed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14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(adjacent to Arena Sports Hangar)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lang="en-US" sz="1400" dirty="0" smtClean="0">
              <a:solidFill>
                <a:srgbClr val="273D84"/>
              </a:solidFill>
              <a:latin typeface="Arial" pitchFamily="34" charset="0"/>
              <a:cs typeface="Arial" pitchFamily="34" charset="0"/>
            </a:endParaRPr>
          </a:p>
          <a:p>
            <a:pPr marL="119063" lvl="0" indent="-119063">
              <a:spcBef>
                <a:spcPts val="0"/>
              </a:spcBef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Contaminated </a:t>
            </a: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Building surfaces have been removed in main south shed structure.</a:t>
            </a:r>
          </a:p>
          <a:p>
            <a:pPr marL="119063" lvl="0" indent="-119063">
              <a:spcBef>
                <a:spcPts val="0"/>
              </a:spcBef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Contaminated </a:t>
            </a: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soil/storm </a:t>
            </a: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line piping and catch basin removal and confirmation soil sampling completed in outside areas. </a:t>
            </a:r>
          </a:p>
          <a:p>
            <a:pPr marL="119063" lvl="0" indent="-119063">
              <a:spcBef>
                <a:spcPts val="0"/>
              </a:spcBef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One discrete area of soil removal remains </a:t>
            </a: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within the fenced area that </a:t>
            </a: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cannot be accessed due to park power systems.  </a:t>
            </a: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Soil removal will commence once Park removes the power </a:t>
            </a:r>
            <a:r>
              <a:rPr lang="en-US" sz="1600" dirty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US" sz="1600" dirty="0" smtClean="0">
                <a:solidFill>
                  <a:srgbClr val="273D84"/>
                </a:solidFill>
                <a:latin typeface="Arial" pitchFamily="34" charset="0"/>
                <a:cs typeface="Arial" pitchFamily="34" charset="0"/>
              </a:rPr>
              <a:t>scheduled to be completed in October 2014. </a:t>
            </a:r>
            <a:r>
              <a:rPr lang="en-US" sz="1600" dirty="0" smtClean="0">
                <a:solidFill>
                  <a:srgbClr val="273D84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362893"/>
            <a:ext cx="4914900" cy="50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48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11266" name="Picture 2" descr="C:\Users\cindy.OHARE\AppData\Local\Microsoft\Windows\Temporary Internet Files\Content.Outlook\54646O4B\B27 (2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2050" name="Picture 2" descr="C:\Users\christopher.GENEROUS\AppData\Local\Microsoft\Windows\Temporary Internet Files\Content.Outlook\HWPKMH1U\Shared wall post remed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5600" y="0"/>
            <a:ext cx="9990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9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4098" name="Picture 2" descr="C:\Users\christopher.GENEROUS\AppData\Local\Microsoft\Windows\Temporary Internet Files\Content.Outlook\HWPKMH1U\Cubb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8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3074" name="Picture 2" descr="C:\Users\cindy.OHARE\AppData\Local\Microsoft\Windows\Temporary Internet Files\Content.Outlook\54646O4B\Transferring Contaminated Soil to Hopper  Waste Conta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1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6BCDCC-866C-4AF5-ACAD-087BE8BCD2A1}" type="datetime1">
              <a:rPr lang="en-US" smtClean="0"/>
              <a:pPr>
                <a:defRPr/>
              </a:pPr>
              <a:t>10/20/2014</a:t>
            </a:fld>
            <a:endParaRPr lang="en-US" dirty="0"/>
          </a:p>
        </p:txBody>
      </p:sp>
      <p:pic>
        <p:nvPicPr>
          <p:cNvPr id="5122" name="Picture 2" descr="C:\Users\cindy.OHARE\AppData\Local\Microsoft\Windows\Temporary Internet Files\Content.Outlook\54646O4B\Pavement Remo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7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17068</TotalTime>
  <Words>324</Words>
  <Application>Microsoft Office PowerPoint</Application>
  <PresentationFormat>On-screen Show (4:3)</PresentationFormat>
  <Paragraphs>68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Acrobat Document</vt:lpstr>
      <vt:lpstr>Former Naval Station Puget Sound (Sand Point) Warren G Magnuson Park, Seattle, WA</vt:lpstr>
      <vt:lpstr>Time Critical Removal Action Buildings 2 and 12 Completed Work </vt:lpstr>
      <vt:lpstr>Slide 2</vt:lpstr>
      <vt:lpstr>Time Critical Removal Action Buildings 27 Completed Work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Radiological Waste Disposal October 14, 2014</vt:lpstr>
      <vt:lpstr>Work Planned South Shed</vt:lpstr>
      <vt:lpstr>Work Planned  Storm Line Cleaning  </vt:lpstr>
      <vt:lpstr>Vactor Truck</vt:lpstr>
      <vt:lpstr>Work Planned Preliminary Assessment (PA) </vt:lpstr>
      <vt:lpstr>Thank You</vt:lpstr>
    </vt:vector>
  </TitlesOfParts>
  <Company>Xcalibur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Public Mtg Oct 2014</dc:title>
  <dc:creator>Xcalibur Software</dc:creator>
  <cp:lastModifiedBy>CWang</cp:lastModifiedBy>
  <cp:revision>918</cp:revision>
  <cp:lastPrinted>2002-01-31T21:39:03Z</cp:lastPrinted>
  <dcterms:created xsi:type="dcterms:W3CDTF">2001-10-19T19:21:30Z</dcterms:created>
  <dcterms:modified xsi:type="dcterms:W3CDTF">2014-10-20T23:03:41Z</dcterms:modified>
</cp:coreProperties>
</file>